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5" r:id="rId6"/>
    <p:sldId id="266" r:id="rId7"/>
    <p:sldId id="263" r:id="rId8"/>
    <p:sldId id="267" r:id="rId9"/>
    <p:sldId id="261" r:id="rId10"/>
    <p:sldId id="268" r:id="rId11"/>
    <p:sldId id="269" r:id="rId12"/>
    <p:sldId id="270" r:id="rId13"/>
    <p:sldId id="262" r:id="rId14"/>
    <p:sldId id="264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73"/>
    <p:restoredTop sz="94674"/>
  </p:normalViewPr>
  <p:slideViewPr>
    <p:cSldViewPr snapToGrid="0" snapToObjects="1">
      <p:cViewPr varScale="1">
        <p:scale>
          <a:sx n="116" d="100"/>
          <a:sy n="116" d="100"/>
        </p:scale>
        <p:origin x="208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A3FCC7-6BEF-4FF2-BDAC-281646BC8FD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217BA46D-D5DB-4F75-8F02-279199A1F383}">
      <dgm:prSet/>
      <dgm:spPr/>
      <dgm:t>
        <a:bodyPr/>
        <a:lstStyle/>
        <a:p>
          <a:r>
            <a:rPr lang="en-US" dirty="0"/>
            <a:t>A development tool</a:t>
          </a:r>
        </a:p>
      </dgm:t>
    </dgm:pt>
    <dgm:pt modelId="{CC664F32-288F-4575-ACFF-24747D3B3751}" type="parTrans" cxnId="{9B9F6186-FE1B-4CA9-A635-780B0D28C585}">
      <dgm:prSet/>
      <dgm:spPr/>
      <dgm:t>
        <a:bodyPr/>
        <a:lstStyle/>
        <a:p>
          <a:endParaRPr lang="en-US"/>
        </a:p>
      </dgm:t>
    </dgm:pt>
    <dgm:pt modelId="{6E27F1CF-B7D1-4F0C-A661-BE54B755C69B}" type="sibTrans" cxnId="{9B9F6186-FE1B-4CA9-A635-780B0D28C585}">
      <dgm:prSet/>
      <dgm:spPr/>
      <dgm:t>
        <a:bodyPr/>
        <a:lstStyle/>
        <a:p>
          <a:endParaRPr lang="en-US"/>
        </a:p>
      </dgm:t>
    </dgm:pt>
    <dgm:pt modelId="{5C364F3B-6A4E-4DF3-BEE9-FFD811202BEC}">
      <dgm:prSet/>
      <dgm:spPr/>
      <dgm:t>
        <a:bodyPr/>
        <a:lstStyle/>
        <a:p>
          <a:r>
            <a:rPr lang="en-US" dirty="0"/>
            <a:t>A place to save code</a:t>
          </a:r>
        </a:p>
      </dgm:t>
    </dgm:pt>
    <dgm:pt modelId="{75BACB8F-8FAA-4585-AE15-FCC9B65EFB5B}" type="parTrans" cxnId="{52D3A951-A492-4D11-9686-9DA8D23C0A5E}">
      <dgm:prSet/>
      <dgm:spPr/>
      <dgm:t>
        <a:bodyPr/>
        <a:lstStyle/>
        <a:p>
          <a:endParaRPr lang="en-US"/>
        </a:p>
      </dgm:t>
    </dgm:pt>
    <dgm:pt modelId="{8E6138B7-E1BB-43F7-8AE8-E8DC8E93C0AF}" type="sibTrans" cxnId="{52D3A951-A492-4D11-9686-9DA8D23C0A5E}">
      <dgm:prSet/>
      <dgm:spPr/>
      <dgm:t>
        <a:bodyPr/>
        <a:lstStyle/>
        <a:p>
          <a:endParaRPr lang="en-US"/>
        </a:p>
      </dgm:t>
    </dgm:pt>
    <dgm:pt modelId="{12B2C1DD-0FB5-45AB-A8C7-E84ED9D0F36A}">
      <dgm:prSet/>
      <dgm:spPr/>
      <dgm:t>
        <a:bodyPr/>
        <a:lstStyle/>
        <a:p>
          <a:r>
            <a:rPr lang="en-US" dirty="0"/>
            <a:t>Access to other libraries and info</a:t>
          </a:r>
        </a:p>
      </dgm:t>
    </dgm:pt>
    <dgm:pt modelId="{C48764DC-244D-4C18-8848-4106D209B217}" type="parTrans" cxnId="{F0405D7B-00F2-47A7-BC78-39A14855821E}">
      <dgm:prSet/>
      <dgm:spPr/>
      <dgm:t>
        <a:bodyPr/>
        <a:lstStyle/>
        <a:p>
          <a:endParaRPr lang="en-US"/>
        </a:p>
      </dgm:t>
    </dgm:pt>
    <dgm:pt modelId="{F23D0D04-2416-4576-B9D9-AD07B65AAEA3}" type="sibTrans" cxnId="{F0405D7B-00F2-47A7-BC78-39A14855821E}">
      <dgm:prSet/>
      <dgm:spPr/>
      <dgm:t>
        <a:bodyPr/>
        <a:lstStyle/>
        <a:p>
          <a:endParaRPr lang="en-US"/>
        </a:p>
      </dgm:t>
    </dgm:pt>
    <dgm:pt modelId="{D3DF7BD5-9CA9-CF45-871F-2AAA061CC1F3}" type="pres">
      <dgm:prSet presAssocID="{C8A3FCC7-6BEF-4FF2-BDAC-281646BC8FD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54423C8-A19A-D041-B71C-B3CF839FADD1}" type="pres">
      <dgm:prSet presAssocID="{217BA46D-D5DB-4F75-8F02-279199A1F383}" presName="hierRoot1" presStyleCnt="0"/>
      <dgm:spPr/>
    </dgm:pt>
    <dgm:pt modelId="{BAE469FE-9117-E942-9602-8E22877D7100}" type="pres">
      <dgm:prSet presAssocID="{217BA46D-D5DB-4F75-8F02-279199A1F383}" presName="composite" presStyleCnt="0"/>
      <dgm:spPr/>
    </dgm:pt>
    <dgm:pt modelId="{05E1302A-8ABF-984F-BD48-FB4A0347A8A9}" type="pres">
      <dgm:prSet presAssocID="{217BA46D-D5DB-4F75-8F02-279199A1F383}" presName="background" presStyleLbl="node0" presStyleIdx="0" presStyleCnt="3"/>
      <dgm:spPr/>
    </dgm:pt>
    <dgm:pt modelId="{5C01F1FD-C9BE-7F47-8653-2BE380DDB484}" type="pres">
      <dgm:prSet presAssocID="{217BA46D-D5DB-4F75-8F02-279199A1F383}" presName="text" presStyleLbl="fgAcc0" presStyleIdx="0" presStyleCnt="3">
        <dgm:presLayoutVars>
          <dgm:chPref val="3"/>
        </dgm:presLayoutVars>
      </dgm:prSet>
      <dgm:spPr/>
    </dgm:pt>
    <dgm:pt modelId="{6CD5B8F1-2406-8D4B-8BDB-7A72D1CFCC91}" type="pres">
      <dgm:prSet presAssocID="{217BA46D-D5DB-4F75-8F02-279199A1F383}" presName="hierChild2" presStyleCnt="0"/>
      <dgm:spPr/>
    </dgm:pt>
    <dgm:pt modelId="{7ADAE15D-6843-6144-BD80-FEA61CEBFEA1}" type="pres">
      <dgm:prSet presAssocID="{5C364F3B-6A4E-4DF3-BEE9-FFD811202BEC}" presName="hierRoot1" presStyleCnt="0"/>
      <dgm:spPr/>
    </dgm:pt>
    <dgm:pt modelId="{B1D21EBB-5009-2646-8BFE-F61BCC848370}" type="pres">
      <dgm:prSet presAssocID="{5C364F3B-6A4E-4DF3-BEE9-FFD811202BEC}" presName="composite" presStyleCnt="0"/>
      <dgm:spPr/>
    </dgm:pt>
    <dgm:pt modelId="{C0E7FB5C-C9B6-C049-BFB6-B56093E90A36}" type="pres">
      <dgm:prSet presAssocID="{5C364F3B-6A4E-4DF3-BEE9-FFD811202BEC}" presName="background" presStyleLbl="node0" presStyleIdx="1" presStyleCnt="3"/>
      <dgm:spPr/>
    </dgm:pt>
    <dgm:pt modelId="{C661E543-627A-904B-85A8-AAF12F8BF453}" type="pres">
      <dgm:prSet presAssocID="{5C364F3B-6A4E-4DF3-BEE9-FFD811202BEC}" presName="text" presStyleLbl="fgAcc0" presStyleIdx="1" presStyleCnt="3">
        <dgm:presLayoutVars>
          <dgm:chPref val="3"/>
        </dgm:presLayoutVars>
      </dgm:prSet>
      <dgm:spPr/>
    </dgm:pt>
    <dgm:pt modelId="{1E7CD9E2-A06A-7C4A-BA79-53F62D47BA1C}" type="pres">
      <dgm:prSet presAssocID="{5C364F3B-6A4E-4DF3-BEE9-FFD811202BEC}" presName="hierChild2" presStyleCnt="0"/>
      <dgm:spPr/>
    </dgm:pt>
    <dgm:pt modelId="{D2740764-13EB-3446-B3B0-68738DC94D9C}" type="pres">
      <dgm:prSet presAssocID="{12B2C1DD-0FB5-45AB-A8C7-E84ED9D0F36A}" presName="hierRoot1" presStyleCnt="0"/>
      <dgm:spPr/>
    </dgm:pt>
    <dgm:pt modelId="{EF00393A-27C4-804B-8D3C-88E6900ADD99}" type="pres">
      <dgm:prSet presAssocID="{12B2C1DD-0FB5-45AB-A8C7-E84ED9D0F36A}" presName="composite" presStyleCnt="0"/>
      <dgm:spPr/>
    </dgm:pt>
    <dgm:pt modelId="{10BBCE7B-A6E1-0E46-BEAE-0D5DEE30B0C4}" type="pres">
      <dgm:prSet presAssocID="{12B2C1DD-0FB5-45AB-A8C7-E84ED9D0F36A}" presName="background" presStyleLbl="node0" presStyleIdx="2" presStyleCnt="3"/>
      <dgm:spPr/>
    </dgm:pt>
    <dgm:pt modelId="{7241B175-D631-144A-BD2A-48185AA266A5}" type="pres">
      <dgm:prSet presAssocID="{12B2C1DD-0FB5-45AB-A8C7-E84ED9D0F36A}" presName="text" presStyleLbl="fgAcc0" presStyleIdx="2" presStyleCnt="3">
        <dgm:presLayoutVars>
          <dgm:chPref val="3"/>
        </dgm:presLayoutVars>
      </dgm:prSet>
      <dgm:spPr/>
    </dgm:pt>
    <dgm:pt modelId="{D657E02F-C84E-6945-B2E4-B947B9E10D0D}" type="pres">
      <dgm:prSet presAssocID="{12B2C1DD-0FB5-45AB-A8C7-E84ED9D0F36A}" presName="hierChild2" presStyleCnt="0"/>
      <dgm:spPr/>
    </dgm:pt>
  </dgm:ptLst>
  <dgm:cxnLst>
    <dgm:cxn modelId="{3BCE692D-113A-C749-91C2-81350DD7D9B2}" type="presOf" srcId="{12B2C1DD-0FB5-45AB-A8C7-E84ED9D0F36A}" destId="{7241B175-D631-144A-BD2A-48185AA266A5}" srcOrd="0" destOrd="0" presId="urn:microsoft.com/office/officeart/2005/8/layout/hierarchy1"/>
    <dgm:cxn modelId="{52D3A951-A492-4D11-9686-9DA8D23C0A5E}" srcId="{C8A3FCC7-6BEF-4FF2-BDAC-281646BC8FD8}" destId="{5C364F3B-6A4E-4DF3-BEE9-FFD811202BEC}" srcOrd="1" destOrd="0" parTransId="{75BACB8F-8FAA-4585-AE15-FCC9B65EFB5B}" sibTransId="{8E6138B7-E1BB-43F7-8AE8-E8DC8E93C0AF}"/>
    <dgm:cxn modelId="{F0405D7B-00F2-47A7-BC78-39A14855821E}" srcId="{C8A3FCC7-6BEF-4FF2-BDAC-281646BC8FD8}" destId="{12B2C1DD-0FB5-45AB-A8C7-E84ED9D0F36A}" srcOrd="2" destOrd="0" parTransId="{C48764DC-244D-4C18-8848-4106D209B217}" sibTransId="{F23D0D04-2416-4576-B9D9-AD07B65AAEA3}"/>
    <dgm:cxn modelId="{3C1A577D-DB18-4F4B-A590-22FC90BAC83F}" type="presOf" srcId="{217BA46D-D5DB-4F75-8F02-279199A1F383}" destId="{5C01F1FD-C9BE-7F47-8653-2BE380DDB484}" srcOrd="0" destOrd="0" presId="urn:microsoft.com/office/officeart/2005/8/layout/hierarchy1"/>
    <dgm:cxn modelId="{9B9F6186-FE1B-4CA9-A635-780B0D28C585}" srcId="{C8A3FCC7-6BEF-4FF2-BDAC-281646BC8FD8}" destId="{217BA46D-D5DB-4F75-8F02-279199A1F383}" srcOrd="0" destOrd="0" parTransId="{CC664F32-288F-4575-ACFF-24747D3B3751}" sibTransId="{6E27F1CF-B7D1-4F0C-A661-BE54B755C69B}"/>
    <dgm:cxn modelId="{288252D9-1479-B443-886A-4B110722797C}" type="presOf" srcId="{C8A3FCC7-6BEF-4FF2-BDAC-281646BC8FD8}" destId="{D3DF7BD5-9CA9-CF45-871F-2AAA061CC1F3}" srcOrd="0" destOrd="0" presId="urn:microsoft.com/office/officeart/2005/8/layout/hierarchy1"/>
    <dgm:cxn modelId="{502BACE8-21F9-194E-9EAC-C5E3DBBC1FA6}" type="presOf" srcId="{5C364F3B-6A4E-4DF3-BEE9-FFD811202BEC}" destId="{C661E543-627A-904B-85A8-AAF12F8BF453}" srcOrd="0" destOrd="0" presId="urn:microsoft.com/office/officeart/2005/8/layout/hierarchy1"/>
    <dgm:cxn modelId="{A9E301D7-D96A-8E41-B54D-406162ADF2DF}" type="presParOf" srcId="{D3DF7BD5-9CA9-CF45-871F-2AAA061CC1F3}" destId="{954423C8-A19A-D041-B71C-B3CF839FADD1}" srcOrd="0" destOrd="0" presId="urn:microsoft.com/office/officeart/2005/8/layout/hierarchy1"/>
    <dgm:cxn modelId="{8C1BF000-FCF0-1848-A598-E91A9439FF06}" type="presParOf" srcId="{954423C8-A19A-D041-B71C-B3CF839FADD1}" destId="{BAE469FE-9117-E942-9602-8E22877D7100}" srcOrd="0" destOrd="0" presId="urn:microsoft.com/office/officeart/2005/8/layout/hierarchy1"/>
    <dgm:cxn modelId="{B4002CD9-4D0C-B946-A223-CEEC855A1E3D}" type="presParOf" srcId="{BAE469FE-9117-E942-9602-8E22877D7100}" destId="{05E1302A-8ABF-984F-BD48-FB4A0347A8A9}" srcOrd="0" destOrd="0" presId="urn:microsoft.com/office/officeart/2005/8/layout/hierarchy1"/>
    <dgm:cxn modelId="{E90457F6-5FC5-864E-B91E-C8348420FE8C}" type="presParOf" srcId="{BAE469FE-9117-E942-9602-8E22877D7100}" destId="{5C01F1FD-C9BE-7F47-8653-2BE380DDB484}" srcOrd="1" destOrd="0" presId="urn:microsoft.com/office/officeart/2005/8/layout/hierarchy1"/>
    <dgm:cxn modelId="{3E9A9156-7594-7A41-837D-DF83EFF1C247}" type="presParOf" srcId="{954423C8-A19A-D041-B71C-B3CF839FADD1}" destId="{6CD5B8F1-2406-8D4B-8BDB-7A72D1CFCC91}" srcOrd="1" destOrd="0" presId="urn:microsoft.com/office/officeart/2005/8/layout/hierarchy1"/>
    <dgm:cxn modelId="{72935D0C-B924-A445-A80A-480650BF57C6}" type="presParOf" srcId="{D3DF7BD5-9CA9-CF45-871F-2AAA061CC1F3}" destId="{7ADAE15D-6843-6144-BD80-FEA61CEBFEA1}" srcOrd="1" destOrd="0" presId="urn:microsoft.com/office/officeart/2005/8/layout/hierarchy1"/>
    <dgm:cxn modelId="{0B096AF5-0B3F-3140-A517-44D22FE116CB}" type="presParOf" srcId="{7ADAE15D-6843-6144-BD80-FEA61CEBFEA1}" destId="{B1D21EBB-5009-2646-8BFE-F61BCC848370}" srcOrd="0" destOrd="0" presId="urn:microsoft.com/office/officeart/2005/8/layout/hierarchy1"/>
    <dgm:cxn modelId="{3BE61CD4-7C87-0D43-BAE9-A855FD24FA7A}" type="presParOf" srcId="{B1D21EBB-5009-2646-8BFE-F61BCC848370}" destId="{C0E7FB5C-C9B6-C049-BFB6-B56093E90A36}" srcOrd="0" destOrd="0" presId="urn:microsoft.com/office/officeart/2005/8/layout/hierarchy1"/>
    <dgm:cxn modelId="{706CF998-3A4D-864D-AFB3-9C0214127127}" type="presParOf" srcId="{B1D21EBB-5009-2646-8BFE-F61BCC848370}" destId="{C661E543-627A-904B-85A8-AAF12F8BF453}" srcOrd="1" destOrd="0" presId="urn:microsoft.com/office/officeart/2005/8/layout/hierarchy1"/>
    <dgm:cxn modelId="{1B5924F2-EAAF-8E4D-A73A-8A1BAC3CD9D9}" type="presParOf" srcId="{7ADAE15D-6843-6144-BD80-FEA61CEBFEA1}" destId="{1E7CD9E2-A06A-7C4A-BA79-53F62D47BA1C}" srcOrd="1" destOrd="0" presId="urn:microsoft.com/office/officeart/2005/8/layout/hierarchy1"/>
    <dgm:cxn modelId="{91629858-FCCD-1E44-B1BB-8439A0A92566}" type="presParOf" srcId="{D3DF7BD5-9CA9-CF45-871F-2AAA061CC1F3}" destId="{D2740764-13EB-3446-B3B0-68738DC94D9C}" srcOrd="2" destOrd="0" presId="urn:microsoft.com/office/officeart/2005/8/layout/hierarchy1"/>
    <dgm:cxn modelId="{F69A8936-A723-A744-9C08-827B33DA65E1}" type="presParOf" srcId="{D2740764-13EB-3446-B3B0-68738DC94D9C}" destId="{EF00393A-27C4-804B-8D3C-88E6900ADD99}" srcOrd="0" destOrd="0" presId="urn:microsoft.com/office/officeart/2005/8/layout/hierarchy1"/>
    <dgm:cxn modelId="{8CD662F9-1D01-204E-80E8-CBA9AAED11DE}" type="presParOf" srcId="{EF00393A-27C4-804B-8D3C-88E6900ADD99}" destId="{10BBCE7B-A6E1-0E46-BEAE-0D5DEE30B0C4}" srcOrd="0" destOrd="0" presId="urn:microsoft.com/office/officeart/2005/8/layout/hierarchy1"/>
    <dgm:cxn modelId="{408654C9-E2DE-A541-BED2-A2AA4E871D83}" type="presParOf" srcId="{EF00393A-27C4-804B-8D3C-88E6900ADD99}" destId="{7241B175-D631-144A-BD2A-48185AA266A5}" srcOrd="1" destOrd="0" presId="urn:microsoft.com/office/officeart/2005/8/layout/hierarchy1"/>
    <dgm:cxn modelId="{5D27CCA9-ED5D-2741-9871-7A38EAF77760}" type="presParOf" srcId="{D2740764-13EB-3446-B3B0-68738DC94D9C}" destId="{D657E02F-C84E-6945-B2E4-B947B9E10D0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1302A-8ABF-984F-BD48-FB4A0347A8A9}">
      <dsp:nvSpPr>
        <dsp:cNvPr id="0" name=""/>
        <dsp:cNvSpPr/>
      </dsp:nvSpPr>
      <dsp:spPr>
        <a:xfrm>
          <a:off x="0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01F1FD-C9BE-7F47-8653-2BE380DDB484}">
      <dsp:nvSpPr>
        <dsp:cNvPr id="0" name=""/>
        <dsp:cNvSpPr/>
      </dsp:nvSpPr>
      <dsp:spPr>
        <a:xfrm>
          <a:off x="309562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development tool</a:t>
          </a:r>
        </a:p>
      </dsp:txBody>
      <dsp:txXfrm>
        <a:off x="361379" y="885644"/>
        <a:ext cx="2682428" cy="1665515"/>
      </dsp:txXfrm>
    </dsp:sp>
    <dsp:sp modelId="{C0E7FB5C-C9B6-C049-BFB6-B56093E90A36}">
      <dsp:nvSpPr>
        <dsp:cNvPr id="0" name=""/>
        <dsp:cNvSpPr/>
      </dsp:nvSpPr>
      <dsp:spPr>
        <a:xfrm>
          <a:off x="3405187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61E543-627A-904B-85A8-AAF12F8BF453}">
      <dsp:nvSpPr>
        <dsp:cNvPr id="0" name=""/>
        <dsp:cNvSpPr/>
      </dsp:nvSpPr>
      <dsp:spPr>
        <a:xfrm>
          <a:off x="3714749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place to save code</a:t>
          </a:r>
        </a:p>
      </dsp:txBody>
      <dsp:txXfrm>
        <a:off x="3766566" y="885644"/>
        <a:ext cx="2682428" cy="1665515"/>
      </dsp:txXfrm>
    </dsp:sp>
    <dsp:sp modelId="{10BBCE7B-A6E1-0E46-BEAE-0D5DEE30B0C4}">
      <dsp:nvSpPr>
        <dsp:cNvPr id="0" name=""/>
        <dsp:cNvSpPr/>
      </dsp:nvSpPr>
      <dsp:spPr>
        <a:xfrm>
          <a:off x="6810375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41B175-D631-144A-BD2A-48185AA266A5}">
      <dsp:nvSpPr>
        <dsp:cNvPr id="0" name=""/>
        <dsp:cNvSpPr/>
      </dsp:nvSpPr>
      <dsp:spPr>
        <a:xfrm>
          <a:off x="7119937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Access to other libraries and info</a:t>
          </a:r>
        </a:p>
      </dsp:txBody>
      <dsp:txXfrm>
        <a:off x="7171754" y="885644"/>
        <a:ext cx="2682428" cy="1665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4.jpg>
</file>

<file path=ppt/media/image5.pn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0164486-9153-8941-A10D-97BDD188F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Intro to Practical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C5C48-F745-554F-9715-DE56D054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82FFFF"/>
                </a:solidFill>
              </a:rPr>
              <a:t>Making things with raspberry Pi and Python!</a:t>
            </a:r>
          </a:p>
        </p:txBody>
      </p:sp>
    </p:spTree>
    <p:extLst>
      <p:ext uri="{BB962C8B-B14F-4D97-AF65-F5344CB8AC3E}">
        <p14:creationId xmlns:p14="http://schemas.microsoft.com/office/powerpoint/2010/main" val="1714233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9800-E606-0F48-B483-BA8E9D94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power!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C0AD-A578-0B4F-AFB0-F4C0A1660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294" y="1839166"/>
            <a:ext cx="5847450" cy="3541714"/>
          </a:xfrm>
        </p:spPr>
        <p:txBody>
          <a:bodyPr/>
          <a:lstStyle/>
          <a:p>
            <a:r>
              <a:rPr lang="en-US" dirty="0"/>
              <a:t>How do we “build” software?</a:t>
            </a:r>
          </a:p>
          <a:p>
            <a:endParaRPr lang="en-US" dirty="0"/>
          </a:p>
          <a:p>
            <a:r>
              <a:rPr lang="en-US" dirty="0"/>
              <a:t>What are the resources you need?</a:t>
            </a:r>
          </a:p>
          <a:p>
            <a:endParaRPr lang="en-US" dirty="0"/>
          </a:p>
          <a:p>
            <a:r>
              <a:rPr lang="en-US" dirty="0"/>
              <a:t>Keeping track of code?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8D817-8E56-3148-B33E-DA63AB515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27" y="858665"/>
            <a:ext cx="3577881" cy="31616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119FFF-34F9-9E44-99DF-72FED0D3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999" y="0"/>
            <a:ext cx="1626824" cy="688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811E-A4F8-8E4E-9624-B11AAD8F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Getting started with writing code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514CCF-9C9E-4A3E-8265-09B23DCB26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61011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1704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5AFED6-EEE2-6E46-A030-8414AD189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122" y="1939740"/>
            <a:ext cx="3435059" cy="901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5EC42-6A81-974E-8A5A-0E36303FA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97" y="3154912"/>
            <a:ext cx="4065888" cy="1053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5F565C-A80F-EB44-8E06-202BABF97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399" y="3113218"/>
            <a:ext cx="1822339" cy="1822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F4C60-79C2-0249-AE9E-D1DF81C09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6963" y="339906"/>
            <a:ext cx="4063159" cy="2656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DE4610-72C8-2C41-9282-EB2D96360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797" y="339907"/>
            <a:ext cx="4226167" cy="2656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3C5E4D-182A-474B-81F0-4593860D6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122" y="339905"/>
            <a:ext cx="3487932" cy="1444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168CE1-76BD-4E4E-BE9E-E2B920E11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797" y="4366767"/>
            <a:ext cx="1139276" cy="1119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B5B70E-2646-964A-88AF-719443F8DE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9169" y="4401655"/>
            <a:ext cx="2787604" cy="655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166DA9-B2DF-DF4A-9AAD-85444AC6D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122" y="3113219"/>
            <a:ext cx="1712169" cy="17121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0C5685-7F6F-AD4F-91EC-A96A4BE334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85539" y="3113218"/>
            <a:ext cx="1358865" cy="17121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204F17-A3C8-3E4C-8BD5-44C4BBB8D7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0314" y="3113217"/>
            <a:ext cx="1538182" cy="18458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69B3BA2-1834-004F-AC73-171AD5CFA17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18398" y="5052188"/>
            <a:ext cx="2773071" cy="141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0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C09C8-4D65-344F-8DC4-74A0F05A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6EAB78-FF93-D349-9B97-EB417C3C5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58217" cy="6858000"/>
          </a:xfrm>
        </p:spPr>
      </p:pic>
    </p:spTree>
    <p:extLst>
      <p:ext uri="{BB962C8B-B14F-4D97-AF65-F5344CB8AC3E}">
        <p14:creationId xmlns:p14="http://schemas.microsoft.com/office/powerpoint/2010/main" val="174777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BE237-7721-6146-8245-2BD2F790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Some resources for you And a Favor for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A582-99FD-A646-985F-45FC988E5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+mj-lt"/>
              </a:rPr>
              <a:t>Official Resources:</a:t>
            </a:r>
          </a:p>
          <a:p>
            <a:r>
              <a:rPr lang="en-US" sz="1800" dirty="0" err="1"/>
              <a:t>Raspberypi.org</a:t>
            </a:r>
            <a:endParaRPr lang="en-US" sz="1800" dirty="0"/>
          </a:p>
          <a:p>
            <a:r>
              <a:rPr lang="en-US" sz="1800" dirty="0" err="1"/>
              <a:t>Python.org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>
                <a:latin typeface="+mj-lt"/>
              </a:rPr>
              <a:t>Other Resources:</a:t>
            </a:r>
          </a:p>
          <a:p>
            <a:r>
              <a:rPr lang="en-US" sz="1800" dirty="0" err="1"/>
              <a:t>Youtube</a:t>
            </a:r>
            <a:r>
              <a:rPr lang="en-US" sz="1800" dirty="0"/>
              <a:t>! </a:t>
            </a:r>
            <a:r>
              <a:rPr lang="en-US" sz="1800" dirty="0" err="1"/>
              <a:t>Instructables</a:t>
            </a:r>
            <a:r>
              <a:rPr lang="en-US" sz="1800" dirty="0"/>
              <a:t>! Amazon!</a:t>
            </a:r>
          </a:p>
          <a:p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ChrisHarrold</a:t>
            </a:r>
            <a:endParaRPr lang="en-US" sz="1800" dirty="0"/>
          </a:p>
          <a:p>
            <a:r>
              <a:rPr lang="en-US" sz="1800" dirty="0"/>
              <a:t>@charrold303 @</a:t>
            </a:r>
            <a:r>
              <a:rPr lang="en-US" sz="1800" dirty="0" err="1"/>
              <a:t>codecoffeeyvr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/>
              <a:t>A Favor:</a:t>
            </a:r>
          </a:p>
          <a:p>
            <a:r>
              <a:rPr lang="en-US" sz="1800" dirty="0"/>
              <a:t>http://</a:t>
            </a:r>
            <a:r>
              <a:rPr lang="en-US" sz="1800" dirty="0" err="1"/>
              <a:t>bit.ly</a:t>
            </a:r>
            <a:r>
              <a:rPr lang="en-US" sz="1800" dirty="0"/>
              <a:t>/</a:t>
            </a:r>
            <a:r>
              <a:rPr lang="en-US" sz="1800" dirty="0" err="1"/>
              <a:t>charrold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011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F47FD6-6768-E440-8000-7B809781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Congratulations!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3F5C6EE-A34D-734D-879E-70DE49AD216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404" b="20404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AD275D-61FB-944F-A8A9-69648052A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You’re officially an </a:t>
            </a:r>
            <a:r>
              <a:rPr lang="en-US" dirty="0" err="1"/>
              <a:t>IoT</a:t>
            </a:r>
            <a:r>
              <a:rPr lang="en-US" dirty="0"/>
              <a:t> Developer! Don’t forget your Sticker!!</a:t>
            </a:r>
          </a:p>
        </p:txBody>
      </p:sp>
    </p:spTree>
    <p:extLst>
      <p:ext uri="{BB962C8B-B14F-4D97-AF65-F5344CB8AC3E}">
        <p14:creationId xmlns:p14="http://schemas.microsoft.com/office/powerpoint/2010/main" val="90706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C4C0-7ED2-1C4A-917E-28C25E84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Development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DE0BF-BFD8-6B48-AC28-5EAEFDE1C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954" y="1807285"/>
            <a:ext cx="9602092" cy="4548359"/>
          </a:xfrm>
        </p:spPr>
      </p:pic>
    </p:spTree>
    <p:extLst>
      <p:ext uri="{BB962C8B-B14F-4D97-AF65-F5344CB8AC3E}">
        <p14:creationId xmlns:p14="http://schemas.microsoft.com/office/powerpoint/2010/main" val="62439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5262F1-FE33-2249-AEA9-BE6436CA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5342981" cy="1478570"/>
          </a:xfrm>
        </p:spPr>
        <p:txBody>
          <a:bodyPr>
            <a:normAutofit/>
          </a:bodyPr>
          <a:lstStyle/>
          <a:p>
            <a:r>
              <a:rPr lang="en-US" dirty="0"/>
              <a:t>What *are* we doing?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7E13DE3-0A7C-4803-9F1C-34CBD7065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Building</a:t>
            </a:r>
          </a:p>
          <a:p>
            <a:endParaRPr lang="en-US" dirty="0"/>
          </a:p>
          <a:p>
            <a:r>
              <a:rPr lang="en-US" dirty="0"/>
              <a:t>Developing</a:t>
            </a:r>
          </a:p>
          <a:p>
            <a:endParaRPr lang="en-US" dirty="0"/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Making! Hacking! Developing!</a:t>
            </a:r>
          </a:p>
          <a:p>
            <a:endParaRPr lang="en-US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C6CB249-C880-5348-9AE2-AEB64CCCAD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884C7-5604-1D44-9406-BE36482DF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" y="920"/>
            <a:ext cx="6053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97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Hardware – AKA What’s in the box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Basic hardware required to build our project</a:t>
            </a:r>
          </a:p>
          <a:p>
            <a:pPr lvl="1"/>
            <a:r>
              <a:rPr lang="en-US" sz="1600" dirty="0"/>
              <a:t>Breadboard</a:t>
            </a:r>
          </a:p>
          <a:p>
            <a:pPr lvl="1"/>
            <a:r>
              <a:rPr lang="en-US" sz="1600" dirty="0"/>
              <a:t>Wires</a:t>
            </a:r>
          </a:p>
          <a:p>
            <a:pPr lvl="1"/>
            <a:r>
              <a:rPr lang="en-US" sz="1600" dirty="0"/>
              <a:t>Lights</a:t>
            </a:r>
          </a:p>
          <a:p>
            <a:pPr lvl="1"/>
            <a:r>
              <a:rPr lang="en-US" sz="1600" dirty="0"/>
              <a:t>Resistors</a:t>
            </a:r>
          </a:p>
          <a:p>
            <a:pPr lvl="1"/>
            <a:r>
              <a:rPr lang="en-US" sz="1600" dirty="0"/>
              <a:t>Sensor</a:t>
            </a:r>
          </a:p>
          <a:p>
            <a:pPr lvl="1"/>
            <a:r>
              <a:rPr lang="en-US" sz="16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191571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42C426-FCE7-4673-BC1D-7E7D3A5FD0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0C239E5-48CB-4DB3-A778-3A01C488E9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96BEB8-501D-1349-A12B-12221DD0D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005" y="367453"/>
            <a:ext cx="1911019" cy="2739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F4162-E647-3C43-A9C7-5BC2CF810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290" y="697205"/>
            <a:ext cx="2860085" cy="2090062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5B566C1-7CA6-6443-A4A1-65F5F019F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926" y="3796452"/>
            <a:ext cx="4473166" cy="2739814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D450192-3830-4F04-A1C0-F684D80AB9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D8ED0-3EF8-0B43-B6EA-200BC736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Hardware fundamentals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6B5B75B-8807-4CBC-9447-A26470B1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 fontScale="85000" lnSpcReduction="20000"/>
          </a:bodyPr>
          <a:lstStyle/>
          <a:p>
            <a:r>
              <a:rPr lang="en-US" sz="2300" dirty="0"/>
              <a:t>HW is all about Flow Control</a:t>
            </a:r>
          </a:p>
          <a:p>
            <a:endParaRPr lang="en-US" sz="2300" dirty="0"/>
          </a:p>
          <a:p>
            <a:r>
              <a:rPr lang="en-US" sz="2300" dirty="0"/>
              <a:t>We will build a circuit (3 of them)</a:t>
            </a:r>
          </a:p>
          <a:p>
            <a:endParaRPr lang="en-US" sz="2300" dirty="0"/>
          </a:p>
          <a:p>
            <a:r>
              <a:rPr lang="en-US" sz="2300" dirty="0"/>
              <a:t>Common Sensor pinout</a:t>
            </a:r>
          </a:p>
          <a:p>
            <a:pPr lvl="1"/>
            <a:r>
              <a:rPr lang="en-US" sz="1900" dirty="0"/>
              <a:t>VCC = power IN</a:t>
            </a:r>
          </a:p>
          <a:p>
            <a:pPr lvl="1"/>
            <a:r>
              <a:rPr lang="en-US" sz="1900" dirty="0"/>
              <a:t>GND = power OUT (Ground)</a:t>
            </a:r>
          </a:p>
          <a:p>
            <a:pPr lvl="1"/>
            <a:r>
              <a:rPr lang="en-US" sz="1900" dirty="0"/>
              <a:t>A0 = Analog output</a:t>
            </a:r>
          </a:p>
          <a:p>
            <a:pPr lvl="1"/>
            <a:r>
              <a:rPr lang="en-US" sz="1900" dirty="0"/>
              <a:t>D0 = Digital output</a:t>
            </a:r>
          </a:p>
        </p:txBody>
      </p:sp>
    </p:spTree>
    <p:extLst>
      <p:ext uri="{BB962C8B-B14F-4D97-AF65-F5344CB8AC3E}">
        <p14:creationId xmlns:p14="http://schemas.microsoft.com/office/powerpoint/2010/main" val="365897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D9F114F-8ABA-1142-98AE-C5BA802A5F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51" r="13179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9CA73A-F49C-954E-95E5-8E2E3557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Raspberry Pi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8B4A16-160A-4BE3-A7DF-21AAC85E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Why Pi for </a:t>
            </a:r>
            <a:r>
              <a:rPr lang="en-US" sz="1800" dirty="0" err="1"/>
              <a:t>IoT</a:t>
            </a:r>
            <a:r>
              <a:rPr lang="en-US" sz="1800" dirty="0"/>
              <a:t>?</a:t>
            </a:r>
          </a:p>
          <a:p>
            <a:pPr lvl="1"/>
            <a:r>
              <a:rPr lang="en-US" sz="1400" dirty="0"/>
              <a:t>Cost</a:t>
            </a:r>
          </a:p>
          <a:p>
            <a:pPr lvl="1"/>
            <a:r>
              <a:rPr lang="en-US" sz="1400" dirty="0"/>
              <a:t>Accessibility</a:t>
            </a:r>
          </a:p>
          <a:p>
            <a:pPr lvl="1"/>
            <a:r>
              <a:rPr lang="en-US" sz="1400" dirty="0"/>
              <a:t>Community</a:t>
            </a:r>
          </a:p>
          <a:p>
            <a:pPr lvl="1"/>
            <a:r>
              <a:rPr lang="en-US" sz="1400" dirty="0"/>
              <a:t>Peripherals</a:t>
            </a:r>
          </a:p>
          <a:p>
            <a:endParaRPr lang="en-US" sz="1800" dirty="0"/>
          </a:p>
          <a:p>
            <a:r>
              <a:rPr lang="en-US" sz="1800" dirty="0"/>
              <a:t>First to market</a:t>
            </a:r>
          </a:p>
          <a:p>
            <a:endParaRPr lang="en-US" sz="1800" dirty="0"/>
          </a:p>
          <a:p>
            <a:r>
              <a:rPr lang="en-US" sz="1800" dirty="0"/>
              <a:t>Small, light, and “good enough”</a:t>
            </a:r>
          </a:p>
        </p:txBody>
      </p:sp>
    </p:spTree>
    <p:extLst>
      <p:ext uri="{BB962C8B-B14F-4D97-AF65-F5344CB8AC3E}">
        <p14:creationId xmlns:p14="http://schemas.microsoft.com/office/powerpoint/2010/main" val="400944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Slapping it all together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What the finished product looks like</a:t>
            </a:r>
          </a:p>
          <a:p>
            <a:endParaRPr lang="en-US" sz="1800" dirty="0"/>
          </a:p>
          <a:p>
            <a:r>
              <a:rPr lang="en-US" sz="1800" dirty="0"/>
              <a:t>Interpreting a diagram versus a picture</a:t>
            </a:r>
          </a:p>
          <a:p>
            <a:endParaRPr lang="en-US" sz="1800" dirty="0"/>
          </a:p>
          <a:p>
            <a:r>
              <a:rPr lang="en-US" sz="1800" dirty="0"/>
              <a:t>Simple is better in prototyping</a:t>
            </a:r>
          </a:p>
        </p:txBody>
      </p:sp>
    </p:spTree>
    <p:extLst>
      <p:ext uri="{BB962C8B-B14F-4D97-AF65-F5344CB8AC3E}">
        <p14:creationId xmlns:p14="http://schemas.microsoft.com/office/powerpoint/2010/main" val="332854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Content Placeholder 4">
            <a:extLst>
              <a:ext uri="{FF2B5EF4-FFF2-40B4-BE49-F238E27FC236}">
                <a16:creationId xmlns:a16="http://schemas.microsoft.com/office/drawing/2014/main" id="{FED2ED0A-B803-3E46-99BD-33FDC1918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84861"/>
            <a:ext cx="5456279" cy="42633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5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E49EED-3C97-1F44-A27C-BB0E55C0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Now we have a Fancy Brick</a:t>
            </a:r>
          </a:p>
        </p:txBody>
      </p:sp>
      <p:sp>
        <p:nvSpPr>
          <p:cNvPr id="76" name="Content Placeholder 9">
            <a:extLst>
              <a:ext uri="{FF2B5EF4-FFF2-40B4-BE49-F238E27FC236}">
                <a16:creationId xmlns:a16="http://schemas.microsoft.com/office/drawing/2014/main" id="{1BB527A4-FB5D-4B1A-8781-55DEEF70D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It looks cool!</a:t>
            </a:r>
          </a:p>
          <a:p>
            <a:endParaRPr lang="en-US" sz="2000" dirty="0"/>
          </a:p>
          <a:p>
            <a:r>
              <a:rPr lang="en-US" sz="2000" dirty="0"/>
              <a:t>It matches the picture</a:t>
            </a:r>
          </a:p>
          <a:p>
            <a:endParaRPr lang="en-US" sz="2000" dirty="0"/>
          </a:p>
          <a:p>
            <a:r>
              <a:rPr lang="en-US" sz="2000" dirty="0"/>
              <a:t>It doesn’t do anything</a:t>
            </a:r>
          </a:p>
          <a:p>
            <a:endParaRPr lang="en-US" sz="2000" dirty="0"/>
          </a:p>
          <a:p>
            <a:r>
              <a:rPr lang="en-US" sz="2000" dirty="0"/>
              <a:t>Yet!</a:t>
            </a:r>
          </a:p>
        </p:txBody>
      </p:sp>
    </p:spTree>
    <p:extLst>
      <p:ext uri="{BB962C8B-B14F-4D97-AF65-F5344CB8AC3E}">
        <p14:creationId xmlns:p14="http://schemas.microsoft.com/office/powerpoint/2010/main" val="1576595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6416E3-221E-054D-B1F4-4B19FE9A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software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F827B3-9A96-42E5-8441-209C6E06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Variables</a:t>
            </a:r>
          </a:p>
          <a:p>
            <a:endParaRPr lang="en-US" sz="1800" dirty="0"/>
          </a:p>
          <a:p>
            <a:r>
              <a:rPr lang="en-US" sz="1800" dirty="0"/>
              <a:t>Functions</a:t>
            </a:r>
          </a:p>
          <a:p>
            <a:endParaRPr lang="en-US" sz="1800" dirty="0"/>
          </a:p>
          <a:p>
            <a:r>
              <a:rPr lang="en-US" sz="1800" dirty="0"/>
              <a:t>Inputs</a:t>
            </a:r>
          </a:p>
          <a:p>
            <a:endParaRPr lang="en-US" sz="1800" dirty="0"/>
          </a:p>
          <a:p>
            <a:r>
              <a:rPr lang="en-US" sz="1800" dirty="0"/>
              <a:t>Outputs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2F872B-0896-5945-B599-B016ED4F78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27" r="-1" b="560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7630</TotalTime>
  <Words>265</Words>
  <Application>Microsoft Macintosh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Intro to Practical development</vt:lpstr>
      <vt:lpstr>Practical Development</vt:lpstr>
      <vt:lpstr>What *are* we doing?</vt:lpstr>
      <vt:lpstr>Hardware – AKA What’s in the box</vt:lpstr>
      <vt:lpstr>Hardware fundamentals</vt:lpstr>
      <vt:lpstr>Raspberry Pi</vt:lpstr>
      <vt:lpstr>Slapping it all together</vt:lpstr>
      <vt:lpstr>Now we have a Fancy Brick</vt:lpstr>
      <vt:lpstr>software</vt:lpstr>
      <vt:lpstr>Code power!</vt:lpstr>
      <vt:lpstr>Getting started with writing code</vt:lpstr>
      <vt:lpstr>PowerPoint Presentation</vt:lpstr>
      <vt:lpstr>What’s next?</vt:lpstr>
      <vt:lpstr>Some resources for you And a Favor for me</vt:lpstr>
      <vt:lpstr>Congratulations!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building</dc:title>
  <dc:creator>Chris Harrold</dc:creator>
  <cp:lastModifiedBy>Chris Harrold</cp:lastModifiedBy>
  <cp:revision>40</cp:revision>
  <dcterms:created xsi:type="dcterms:W3CDTF">2018-03-23T17:23:54Z</dcterms:created>
  <dcterms:modified xsi:type="dcterms:W3CDTF">2018-04-02T22:22:36Z</dcterms:modified>
</cp:coreProperties>
</file>

<file path=docProps/thumbnail.jpeg>
</file>